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3431-8CF4-4187-A142-167507B88D8A}" type="datetimeFigureOut">
              <a:rPr kumimoji="1" lang="ja-JP" altLang="en-US" smtClean="0"/>
              <a:t>2011/11/26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843B-72B8-4875-B306-99A28976A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30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F583CB-D7D0-4EC6-BA36-B7F514986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cap="none" dirty="0" smtClean="0"/>
              <a:t>Jw_cad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基本</a:t>
            </a:r>
            <a:r>
              <a:rPr lang="ja-JP" altLang="en-US" dirty="0" smtClean="0"/>
              <a:t>操作（</a:t>
            </a:r>
            <a:r>
              <a:rPr lang="en-US" altLang="ja-JP" dirty="0" smtClean="0"/>
              <a:t>4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円、円弧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83CB-D7D0-4EC6-BA36-B7F514986EA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1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楕円：扁平率</a:t>
            </a:r>
            <a:r>
              <a:rPr lang="ja-JP" altLang="en-US" dirty="0"/>
              <a:t>と</a:t>
            </a:r>
            <a:r>
              <a:rPr lang="ja-JP" altLang="en-US" dirty="0" smtClean="0"/>
              <a:t>傾きを持った円弧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792560"/>
            <a:ext cx="680659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0" y="1631223"/>
            <a:ext cx="7934325" cy="32385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95140" y="1631223"/>
            <a:ext cx="4768948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58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基点：円・楕円の開始点の変更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6" y="1501914"/>
            <a:ext cx="4749165" cy="1285875"/>
          </a:xfr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7" y="2780928"/>
            <a:ext cx="4749165" cy="13716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5" y="4149080"/>
            <a:ext cx="4749165" cy="124587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3" y="5373216"/>
            <a:ext cx="4749165" cy="136017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3491880" y="152489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470614" y="2812827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491880" y="4163161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513146" y="5401580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04" y="1644576"/>
            <a:ext cx="304800" cy="3048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38" y="2956843"/>
            <a:ext cx="304800" cy="3048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07177"/>
            <a:ext cx="304800" cy="304800"/>
          </a:xfrm>
          <a:prstGeom prst="rect">
            <a:avLst/>
          </a:prstGeom>
        </p:spPr>
      </p:pic>
      <p:sp>
        <p:nvSpPr>
          <p:cNvPr id="18" name="円/楕円 17"/>
          <p:cNvSpPr/>
          <p:nvPr/>
        </p:nvSpPr>
        <p:spPr>
          <a:xfrm>
            <a:off x="3459981" y="225560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050847" y="3237861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072113" y="489042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072113" y="648982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6156176" y="2339535"/>
            <a:ext cx="2161980" cy="2179262"/>
            <a:chOff x="6371330" y="3158276"/>
            <a:chExt cx="2161980" cy="2179262"/>
          </a:xfrm>
        </p:grpSpPr>
        <p:sp>
          <p:nvSpPr>
            <p:cNvPr id="23" name="正方形/長方形 22"/>
            <p:cNvSpPr/>
            <p:nvPr/>
          </p:nvSpPr>
          <p:spPr>
            <a:xfrm>
              <a:off x="6444208" y="3237861"/>
              <a:ext cx="2016224" cy="2016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6444208" y="3251010"/>
              <a:ext cx="2016224" cy="20162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>
              <a:stCxn id="23" idx="0"/>
              <a:endCxn id="22" idx="4"/>
            </p:cNvCxnSpPr>
            <p:nvPr/>
          </p:nvCxnSpPr>
          <p:spPr>
            <a:xfrm>
              <a:off x="7452320" y="3237861"/>
              <a:ext cx="0" cy="2029373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stCxn id="23" idx="1"/>
              <a:endCxn id="22" idx="6"/>
            </p:cNvCxnSpPr>
            <p:nvPr/>
          </p:nvCxnSpPr>
          <p:spPr>
            <a:xfrm>
              <a:off x="6444208" y="4245861"/>
              <a:ext cx="2016224" cy="13261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フローチャート : 結合子 27"/>
            <p:cNvSpPr/>
            <p:nvPr/>
          </p:nvSpPr>
          <p:spPr>
            <a:xfrm>
              <a:off x="6373086" y="3176494"/>
              <a:ext cx="144000" cy="144000"/>
            </a:xfrm>
            <a:prstGeom prst="flowChartConnec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ローチャート : 結合子 28"/>
            <p:cNvSpPr/>
            <p:nvPr/>
          </p:nvSpPr>
          <p:spPr>
            <a:xfrm>
              <a:off x="6372208" y="4168494"/>
              <a:ext cx="144000" cy="144000"/>
            </a:xfrm>
            <a:prstGeom prst="flowChartConnec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ローチャート : 結合子 29"/>
            <p:cNvSpPr/>
            <p:nvPr/>
          </p:nvSpPr>
          <p:spPr>
            <a:xfrm>
              <a:off x="6371330" y="5160494"/>
              <a:ext cx="144000" cy="144000"/>
            </a:xfrm>
            <a:prstGeom prst="flowChartConnec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ローチャート : 結合子 30"/>
            <p:cNvSpPr/>
            <p:nvPr/>
          </p:nvSpPr>
          <p:spPr>
            <a:xfrm>
              <a:off x="7380320" y="5193538"/>
              <a:ext cx="144000" cy="144000"/>
            </a:xfrm>
            <a:prstGeom prst="flowChartConnec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ローチャート : 結合子 31"/>
            <p:cNvSpPr/>
            <p:nvPr/>
          </p:nvSpPr>
          <p:spPr>
            <a:xfrm>
              <a:off x="8389310" y="5162784"/>
              <a:ext cx="144000" cy="144000"/>
            </a:xfrm>
            <a:prstGeom prst="flowChartConnec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ローチャート : 結合子 32"/>
            <p:cNvSpPr/>
            <p:nvPr/>
          </p:nvSpPr>
          <p:spPr>
            <a:xfrm>
              <a:off x="8389310" y="4187122"/>
              <a:ext cx="144000" cy="144000"/>
            </a:xfrm>
            <a:prstGeom prst="flowChartConnec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ローチャート : 結合子 33"/>
            <p:cNvSpPr/>
            <p:nvPr/>
          </p:nvSpPr>
          <p:spPr>
            <a:xfrm>
              <a:off x="8389310" y="3179561"/>
              <a:ext cx="144000" cy="144000"/>
            </a:xfrm>
            <a:prstGeom prst="flowChartConnec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ローチャート : 結合子 34"/>
            <p:cNvSpPr/>
            <p:nvPr/>
          </p:nvSpPr>
          <p:spPr>
            <a:xfrm>
              <a:off x="7380320" y="3158276"/>
              <a:ext cx="144000" cy="144000"/>
            </a:xfrm>
            <a:prstGeom prst="flowChartConnec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ローチャート : 結合子 35"/>
            <p:cNvSpPr/>
            <p:nvPr/>
          </p:nvSpPr>
          <p:spPr>
            <a:xfrm>
              <a:off x="7376964" y="4180995"/>
              <a:ext cx="144000" cy="144000"/>
            </a:xfrm>
            <a:prstGeom prst="flowChartConnec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5832224" y="1834064"/>
            <a:ext cx="756000" cy="370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左・上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64088" y="3231526"/>
            <a:ext cx="75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左・中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68144" y="4591572"/>
            <a:ext cx="75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左・下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76256" y="4591572"/>
            <a:ext cx="75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中・下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884368" y="4591572"/>
            <a:ext cx="75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右・下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14881" y="1834798"/>
            <a:ext cx="75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中・上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836320" y="1834798"/>
            <a:ext cx="75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右・上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357494" y="3231526"/>
            <a:ext cx="75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右・中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865623" y="3575320"/>
            <a:ext cx="75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中・中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195440" y="3204520"/>
            <a:ext cx="756000" cy="370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左・上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195440" y="4849776"/>
            <a:ext cx="75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左・中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195440" y="6363098"/>
            <a:ext cx="75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左・下</a:t>
            </a:r>
            <a:endParaRPr kumimoji="1" lang="ja-JP" altLang="en-US" dirty="0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86" y="5526064"/>
            <a:ext cx="371475" cy="257175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6110772" y="5473588"/>
            <a:ext cx="285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をクリックすると　　　に戻る</a:t>
            </a:r>
            <a:endParaRPr kumimoji="1" lang="ja-JP" altLang="en-US" dirty="0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8" y="5535588"/>
            <a:ext cx="3810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2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半円：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点を指示する（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72815"/>
            <a:ext cx="4461510" cy="3196590"/>
          </a:xfr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45" y="2276872"/>
            <a:ext cx="4461510" cy="319659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461510" cy="319659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8695"/>
            <a:ext cx="28670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301208"/>
            <a:ext cx="30861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396990"/>
            <a:ext cx="37052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1444675"/>
            <a:ext cx="7934325" cy="323850"/>
          </a:xfrm>
          <a:prstGeom prst="rect">
            <a:avLst/>
          </a:prstGeom>
        </p:spPr>
      </p:pic>
      <p:sp>
        <p:nvSpPr>
          <p:cNvPr id="16" name="円/楕円 15"/>
          <p:cNvSpPr/>
          <p:nvPr/>
        </p:nvSpPr>
        <p:spPr>
          <a:xfrm>
            <a:off x="719572" y="292494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17" name="円/楕円 16"/>
          <p:cNvSpPr/>
          <p:nvPr/>
        </p:nvSpPr>
        <p:spPr>
          <a:xfrm>
            <a:off x="2915816" y="292494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2</a:t>
            </a:r>
            <a:endParaRPr kumimoji="1" lang="ja-JP" altLang="en-US" sz="1600" dirty="0"/>
          </a:p>
        </p:txBody>
      </p:sp>
      <p:sp>
        <p:nvSpPr>
          <p:cNvPr id="18" name="円/楕円 17"/>
          <p:cNvSpPr/>
          <p:nvPr/>
        </p:nvSpPr>
        <p:spPr>
          <a:xfrm>
            <a:off x="5040052" y="39330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3</a:t>
            </a:r>
            <a:endParaRPr kumimoji="1" lang="ja-JP" altLang="en-US" sz="1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5796136" y="1444675"/>
            <a:ext cx="468000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818587" y="1441107"/>
            <a:ext cx="1260000" cy="3238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吹き出し 20"/>
          <p:cNvSpPr/>
          <p:nvPr/>
        </p:nvSpPr>
        <p:spPr>
          <a:xfrm>
            <a:off x="784759" y="2116634"/>
            <a:ext cx="1800000" cy="369332"/>
          </a:xfrm>
          <a:prstGeom prst="wedgeRectCallout">
            <a:avLst>
              <a:gd name="adj1" fmla="val 36512"/>
              <a:gd name="adj2" fmla="val -17271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/>
              <a:t>指定できない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491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半円：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点を指示する（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5576888" cy="3995738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4"/>
            <a:ext cx="5576888" cy="3995738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37052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381328"/>
            <a:ext cx="28670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3" name="直線コネクタ 12"/>
          <p:cNvCxnSpPr/>
          <p:nvPr/>
        </p:nvCxnSpPr>
        <p:spPr>
          <a:xfrm flipV="1">
            <a:off x="5148064" y="3212976"/>
            <a:ext cx="1066825" cy="36004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四角形吹き出し 13"/>
          <p:cNvSpPr/>
          <p:nvPr/>
        </p:nvSpPr>
        <p:spPr>
          <a:xfrm>
            <a:off x="6214888" y="3933926"/>
            <a:ext cx="2173535" cy="646331"/>
          </a:xfrm>
          <a:prstGeom prst="wedgeRectCallout">
            <a:avLst>
              <a:gd name="adj1" fmla="val -73616"/>
              <a:gd name="adj2" fmla="val -1285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中心軸を中心に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半円が作成される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50328" y="3065146"/>
            <a:ext cx="792000" cy="370800"/>
          </a:xfrm>
          <a:prstGeom prst="borderCallout1">
            <a:avLst>
              <a:gd name="adj1" fmla="val 51320"/>
              <a:gd name="adj2" fmla="val 100586"/>
              <a:gd name="adj3" fmla="val 117153"/>
              <a:gd name="adj4" fmla="val 157721"/>
            </a:avLst>
          </a:pr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点目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2200" y="2819364"/>
            <a:ext cx="792000" cy="370800"/>
          </a:xfrm>
          <a:prstGeom prst="borderCallout1">
            <a:avLst>
              <a:gd name="adj1" fmla="val 51320"/>
              <a:gd name="adj2" fmla="val -1798"/>
              <a:gd name="adj3" fmla="val 131112"/>
              <a:gd name="adj4" fmla="val -60118"/>
            </a:avLst>
          </a:pr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点目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98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点指示</a:t>
            </a:r>
            <a:r>
              <a:rPr lang="ja-JP" altLang="en-US" dirty="0" smtClean="0"/>
              <a:t>：任意の</a:t>
            </a:r>
            <a:r>
              <a:rPr lang="en-US" altLang="ja-JP" dirty="0" smtClean="0"/>
              <a:t>3</a:t>
            </a:r>
            <a:r>
              <a:rPr lang="ja-JP" altLang="en-US" dirty="0" smtClean="0"/>
              <a:t>点を通る円弧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4" y="1772795"/>
            <a:ext cx="5576400" cy="4218706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54611"/>
            <a:ext cx="5576888" cy="3995738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762972"/>
            <a:ext cx="31146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62972"/>
            <a:ext cx="28860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237312"/>
            <a:ext cx="44577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4" name="直線矢印コネクタ 13"/>
          <p:cNvCxnSpPr>
            <a:stCxn id="11" idx="3"/>
          </p:cNvCxnSpPr>
          <p:nvPr/>
        </p:nvCxnSpPr>
        <p:spPr>
          <a:xfrm>
            <a:off x="3137595" y="5877272"/>
            <a:ext cx="426293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2"/>
          </p:cNvCxnSpPr>
          <p:nvPr/>
        </p:nvCxnSpPr>
        <p:spPr>
          <a:xfrm flipH="1">
            <a:off x="5121225" y="5991572"/>
            <a:ext cx="1" cy="24574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345595" y="5293584"/>
            <a:ext cx="792000" cy="369332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始点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86563" y="5301208"/>
            <a:ext cx="792000" cy="369332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終点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13564" y="5788505"/>
            <a:ext cx="900000" cy="370800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円周点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520" y="6237312"/>
            <a:ext cx="1941557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半径は指定しない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7705725" cy="2286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2" name="正方形/長方形 21"/>
          <p:cNvSpPr/>
          <p:nvPr/>
        </p:nvSpPr>
        <p:spPr>
          <a:xfrm>
            <a:off x="323528" y="1916832"/>
            <a:ext cx="432048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886563" y="1916832"/>
            <a:ext cx="701661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3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終点半径：終点位置が半径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5576888" cy="3995738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92" y="2585454"/>
            <a:ext cx="5576888" cy="3995738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7705725" cy="2286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60"/>
            <a:ext cx="25050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37433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82" y="6453336"/>
            <a:ext cx="36290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251520" y="1628800"/>
            <a:ext cx="1152128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stCxn id="11" idx="2"/>
          </p:cNvCxnSpPr>
          <p:nvPr/>
        </p:nvCxnSpPr>
        <p:spPr>
          <a:xfrm flipH="1">
            <a:off x="1504057" y="5097760"/>
            <a:ext cx="1" cy="49148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カギ線コネクタ 17"/>
          <p:cNvCxnSpPr>
            <a:stCxn id="12" idx="2"/>
            <a:endCxn id="13" idx="1"/>
          </p:cNvCxnSpPr>
          <p:nvPr/>
        </p:nvCxnSpPr>
        <p:spPr>
          <a:xfrm rot="16200000" flipH="1">
            <a:off x="2350234" y="5590788"/>
            <a:ext cx="749796" cy="1203899"/>
          </a:xfrm>
          <a:prstGeom prst="bent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多重円：同心円、同心円弧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600200"/>
            <a:ext cx="6806594" cy="4876800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6" y="1628800"/>
            <a:ext cx="7705725" cy="228600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6" y="1857400"/>
            <a:ext cx="666750" cy="12573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1" name="四角形吹き出し 10"/>
          <p:cNvSpPr/>
          <p:nvPr/>
        </p:nvSpPr>
        <p:spPr>
          <a:xfrm>
            <a:off x="5173182" y="2300650"/>
            <a:ext cx="1836000" cy="370800"/>
          </a:xfrm>
          <a:prstGeom prst="wedgeRectCallout">
            <a:avLst>
              <a:gd name="adj1" fmla="val 74087"/>
              <a:gd name="adj2" fmla="val -187684"/>
            </a:avLst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数値の入力可能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677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円：基本操作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0807"/>
            <a:ext cx="5650161" cy="4271079"/>
          </a:xfr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4" y="2189014"/>
            <a:ext cx="5661799" cy="4276898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33256"/>
            <a:ext cx="25336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237312"/>
            <a:ext cx="3457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447448" y="2318736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396478" y="2801276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49824"/>
            <a:ext cx="304800" cy="3048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03529"/>
            <a:ext cx="304800" cy="304800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 flipH="1">
            <a:off x="5380856" y="4102224"/>
            <a:ext cx="487288" cy="253705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吹き出し 19"/>
          <p:cNvSpPr/>
          <p:nvPr/>
        </p:nvSpPr>
        <p:spPr>
          <a:xfrm>
            <a:off x="6020544" y="4653136"/>
            <a:ext cx="1800000" cy="370800"/>
          </a:xfrm>
          <a:prstGeom prst="wedgeRectCallout">
            <a:avLst>
              <a:gd name="adj1" fmla="val -67594"/>
              <a:gd name="adj2" fmla="val -15707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ドラッグではない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9" y="1866641"/>
            <a:ext cx="79343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9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円：寸法を指定する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5634038" cy="4257675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5634000" cy="4255896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971600" y="341209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11" name="円/楕円 10"/>
          <p:cNvSpPr/>
          <p:nvPr/>
        </p:nvSpPr>
        <p:spPr>
          <a:xfrm>
            <a:off x="3995936" y="378904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2</a:t>
            </a:r>
            <a:endParaRPr kumimoji="1" lang="ja-JP" altLang="en-US" sz="1600" dirty="0"/>
          </a:p>
        </p:txBody>
      </p:sp>
      <p:sp>
        <p:nvSpPr>
          <p:cNvPr id="12" name="テキスト ボックス 8"/>
          <p:cNvSpPr txBox="1"/>
          <p:nvPr/>
        </p:nvSpPr>
        <p:spPr>
          <a:xfrm>
            <a:off x="1241601" y="5157192"/>
            <a:ext cx="666079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寸法を指定すると、その寸法での円が赤線で画面に表示されます。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「円位置」（円を配置したい場所）で左クリックします。</a:t>
            </a:r>
            <a:endParaRPr kumimoji="1" lang="en-US" altLang="ja-JP" dirty="0" smtClean="0"/>
          </a:p>
          <a:p>
            <a:r>
              <a:rPr lang="ja-JP" altLang="en-US" dirty="0"/>
              <a:t>寸法</a:t>
            </a:r>
            <a:r>
              <a:rPr lang="ja-JP" altLang="en-US" dirty="0" smtClean="0"/>
              <a:t>は任意の数値を入力することができます。</a:t>
            </a:r>
            <a:endParaRPr kumimoji="1" lang="en-US" altLang="ja-JP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447448" y="260501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451771" y="2885009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3" y="1916832"/>
            <a:ext cx="7934325" cy="32385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57" y="3511726"/>
            <a:ext cx="304800" cy="3048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27584" y="2240682"/>
            <a:ext cx="720080" cy="788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03648" y="1916832"/>
            <a:ext cx="1296144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12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円弧：基本操作（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5576888" cy="3995738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4"/>
            <a:ext cx="5576888" cy="3995738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17232"/>
            <a:ext cx="35052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381328"/>
            <a:ext cx="374332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8" y="1628800"/>
            <a:ext cx="7934325" cy="323850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719572" y="198884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14" name="円/楕円 13"/>
          <p:cNvSpPr/>
          <p:nvPr/>
        </p:nvSpPr>
        <p:spPr>
          <a:xfrm>
            <a:off x="3967532" y="279846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2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158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円弧：</a:t>
            </a:r>
            <a:r>
              <a:rPr lang="ja-JP" altLang="en-US" dirty="0"/>
              <a:t>基本操作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5576888" cy="3995738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4"/>
            <a:ext cx="5576888" cy="3995738"/>
          </a:xfr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36576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3" name="円/楕円 12"/>
          <p:cNvSpPr/>
          <p:nvPr/>
        </p:nvSpPr>
        <p:spPr>
          <a:xfrm>
            <a:off x="683568" y="22048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3</a:t>
            </a:r>
            <a:endParaRPr kumimoji="1" lang="ja-JP" altLang="en-US" sz="1600" dirty="0"/>
          </a:p>
        </p:txBody>
      </p:sp>
      <p:sp>
        <p:nvSpPr>
          <p:cNvPr id="14" name="円/楕円 13"/>
          <p:cNvSpPr/>
          <p:nvPr/>
        </p:nvSpPr>
        <p:spPr>
          <a:xfrm>
            <a:off x="3779912" y="278092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4</a:t>
            </a:r>
            <a:endParaRPr kumimoji="1" lang="ja-JP" altLang="en-US" sz="16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24" y="2852936"/>
            <a:ext cx="304800" cy="3048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98" y="3465866"/>
            <a:ext cx="304800" cy="304800"/>
          </a:xfrm>
          <a:prstGeom prst="rect">
            <a:avLst/>
          </a:prstGeom>
        </p:spPr>
      </p:pic>
      <p:sp>
        <p:nvSpPr>
          <p:cNvPr id="17" name="フリーフォーム 16"/>
          <p:cNvSpPr/>
          <p:nvPr/>
        </p:nvSpPr>
        <p:spPr>
          <a:xfrm>
            <a:off x="1180214" y="3200400"/>
            <a:ext cx="758387" cy="282427"/>
          </a:xfrm>
          <a:custGeom>
            <a:avLst/>
            <a:gdLst>
              <a:gd name="connsiteX0" fmla="*/ 0 w 758387"/>
              <a:gd name="connsiteY0" fmla="*/ 0 h 282427"/>
              <a:gd name="connsiteX1" fmla="*/ 106326 w 758387"/>
              <a:gd name="connsiteY1" fmla="*/ 202019 h 282427"/>
              <a:gd name="connsiteX2" fmla="*/ 318977 w 758387"/>
              <a:gd name="connsiteY2" fmla="*/ 276447 h 282427"/>
              <a:gd name="connsiteX3" fmla="*/ 563526 w 758387"/>
              <a:gd name="connsiteY3" fmla="*/ 265814 h 282427"/>
              <a:gd name="connsiteX4" fmla="*/ 691116 w 758387"/>
              <a:gd name="connsiteY4" fmla="*/ 170121 h 282427"/>
              <a:gd name="connsiteX5" fmla="*/ 754912 w 758387"/>
              <a:gd name="connsiteY5" fmla="*/ 74428 h 282427"/>
              <a:gd name="connsiteX6" fmla="*/ 744279 w 758387"/>
              <a:gd name="connsiteY6" fmla="*/ 74428 h 28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7" h="282427">
                <a:moveTo>
                  <a:pt x="0" y="0"/>
                </a:moveTo>
                <a:cubicBezTo>
                  <a:pt x="26581" y="77972"/>
                  <a:pt x="53163" y="155945"/>
                  <a:pt x="106326" y="202019"/>
                </a:cubicBezTo>
                <a:cubicBezTo>
                  <a:pt x="159489" y="248094"/>
                  <a:pt x="242777" y="265815"/>
                  <a:pt x="318977" y="276447"/>
                </a:cubicBezTo>
                <a:cubicBezTo>
                  <a:pt x="395177" y="287080"/>
                  <a:pt x="501503" y="283535"/>
                  <a:pt x="563526" y="265814"/>
                </a:cubicBezTo>
                <a:cubicBezTo>
                  <a:pt x="625549" y="248093"/>
                  <a:pt x="659218" y="202019"/>
                  <a:pt x="691116" y="170121"/>
                </a:cubicBezTo>
                <a:cubicBezTo>
                  <a:pt x="723014" y="138223"/>
                  <a:pt x="746052" y="90377"/>
                  <a:pt x="754912" y="74428"/>
                </a:cubicBezTo>
                <a:cubicBezTo>
                  <a:pt x="763772" y="58479"/>
                  <a:pt x="754025" y="66453"/>
                  <a:pt x="744279" y="74428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4261099" y="3757048"/>
            <a:ext cx="758387" cy="282427"/>
          </a:xfrm>
          <a:custGeom>
            <a:avLst/>
            <a:gdLst>
              <a:gd name="connsiteX0" fmla="*/ 0 w 758387"/>
              <a:gd name="connsiteY0" fmla="*/ 0 h 282427"/>
              <a:gd name="connsiteX1" fmla="*/ 106326 w 758387"/>
              <a:gd name="connsiteY1" fmla="*/ 202019 h 282427"/>
              <a:gd name="connsiteX2" fmla="*/ 318977 w 758387"/>
              <a:gd name="connsiteY2" fmla="*/ 276447 h 282427"/>
              <a:gd name="connsiteX3" fmla="*/ 563526 w 758387"/>
              <a:gd name="connsiteY3" fmla="*/ 265814 h 282427"/>
              <a:gd name="connsiteX4" fmla="*/ 691116 w 758387"/>
              <a:gd name="connsiteY4" fmla="*/ 170121 h 282427"/>
              <a:gd name="connsiteX5" fmla="*/ 754912 w 758387"/>
              <a:gd name="connsiteY5" fmla="*/ 74428 h 282427"/>
              <a:gd name="connsiteX6" fmla="*/ 744279 w 758387"/>
              <a:gd name="connsiteY6" fmla="*/ 74428 h 28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387" h="282427">
                <a:moveTo>
                  <a:pt x="0" y="0"/>
                </a:moveTo>
                <a:cubicBezTo>
                  <a:pt x="26581" y="77972"/>
                  <a:pt x="53163" y="155945"/>
                  <a:pt x="106326" y="202019"/>
                </a:cubicBezTo>
                <a:cubicBezTo>
                  <a:pt x="159489" y="248094"/>
                  <a:pt x="242777" y="265815"/>
                  <a:pt x="318977" y="276447"/>
                </a:cubicBezTo>
                <a:cubicBezTo>
                  <a:pt x="395177" y="287080"/>
                  <a:pt x="501503" y="283535"/>
                  <a:pt x="563526" y="265814"/>
                </a:cubicBezTo>
                <a:cubicBezTo>
                  <a:pt x="625549" y="248093"/>
                  <a:pt x="659218" y="202019"/>
                  <a:pt x="691116" y="170121"/>
                </a:cubicBezTo>
                <a:cubicBezTo>
                  <a:pt x="723014" y="138223"/>
                  <a:pt x="746052" y="90377"/>
                  <a:pt x="754912" y="74428"/>
                </a:cubicBezTo>
                <a:cubicBezTo>
                  <a:pt x="763772" y="58479"/>
                  <a:pt x="754025" y="66453"/>
                  <a:pt x="744279" y="74428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吹き出し 18"/>
          <p:cNvSpPr/>
          <p:nvPr/>
        </p:nvSpPr>
        <p:spPr>
          <a:xfrm>
            <a:off x="1538217" y="2276872"/>
            <a:ext cx="1836000" cy="336888"/>
          </a:xfrm>
          <a:prstGeom prst="wedgeRectCallout">
            <a:avLst>
              <a:gd name="adj1" fmla="val -59772"/>
              <a:gd name="adj2" fmla="val 123955"/>
            </a:avLst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始点を左クリック</a:t>
            </a:r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1485052" y="285293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8"/>
          <p:cNvSpPr txBox="1"/>
          <p:nvPr/>
        </p:nvSpPr>
        <p:spPr>
          <a:xfrm>
            <a:off x="4067944" y="4566960"/>
            <a:ext cx="40334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左回り、右回りどちらでも作成できます。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599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円弧：</a:t>
            </a:r>
            <a:r>
              <a:rPr lang="ja-JP" altLang="en-US" dirty="0"/>
              <a:t>基本操作</a:t>
            </a:r>
            <a:r>
              <a:rPr lang="ja-JP" altLang="en-US" dirty="0" smtClean="0"/>
              <a:t>（</a:t>
            </a:r>
            <a:r>
              <a:rPr lang="en-US" altLang="ja-JP" dirty="0" smtClean="0"/>
              <a:t>3</a:t>
            </a:r>
            <a:r>
              <a:rPr lang="ja-JP" altLang="en-US" dirty="0" smtClean="0"/>
              <a:t>）ビデオ</a:t>
            </a:r>
            <a:endParaRPr kumimoji="1" lang="ja-JP" altLang="en-US" dirty="0"/>
          </a:p>
        </p:txBody>
      </p:sp>
      <p:pic>
        <p:nvPicPr>
          <p:cNvPr id="10" name="enko2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2550" y="1600200"/>
            <a:ext cx="6437313" cy="4876800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楕円：扁平率と傾き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600200"/>
            <a:ext cx="680659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484784"/>
            <a:ext cx="7934325" cy="3238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322000" y="5086925"/>
            <a:ext cx="4500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扁平率が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より小さい：横長の楕円</a:t>
            </a:r>
            <a:endParaRPr kumimoji="1" lang="en-US" altLang="ja-JP" dirty="0" smtClean="0"/>
          </a:p>
          <a:p>
            <a:r>
              <a:rPr lang="ja-JP" altLang="en-US" dirty="0"/>
              <a:t>扁平率</a:t>
            </a:r>
            <a:r>
              <a:rPr lang="ja-JP" altLang="en-US" dirty="0" smtClean="0"/>
              <a:t>が</a:t>
            </a:r>
            <a:r>
              <a:rPr lang="en-US" altLang="ja-JP" dirty="0" smtClean="0"/>
              <a:t>100</a:t>
            </a:r>
            <a:r>
              <a:rPr lang="ja-JP" altLang="en-US" dirty="0" smtClean="0"/>
              <a:t>より大きい：縦長の楕円</a:t>
            </a:r>
            <a:endParaRPr lang="en-US" altLang="ja-JP" dirty="0" smtClean="0"/>
          </a:p>
          <a:p>
            <a:r>
              <a:rPr lang="ja-JP" altLang="en-US" dirty="0" smtClean="0"/>
              <a:t>扁平率が</a:t>
            </a:r>
            <a:r>
              <a:rPr lang="en-US" altLang="ja-JP" dirty="0" smtClean="0"/>
              <a:t>100</a:t>
            </a:r>
            <a:r>
              <a:rPr lang="ja-JP" altLang="en-US" dirty="0" smtClean="0"/>
              <a:t>に等しい：円</a:t>
            </a:r>
            <a:endParaRPr lang="en-US" altLang="ja-JP" dirty="0" smtClean="0"/>
          </a:p>
          <a:p>
            <a:r>
              <a:rPr lang="ja-JP" altLang="en-US" dirty="0"/>
              <a:t>傾き</a:t>
            </a:r>
            <a:r>
              <a:rPr lang="ja-JP" altLang="en-US" dirty="0" smtClean="0"/>
              <a:t>は楕円の傾きに指定します。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8313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楕円：扁平率</a:t>
            </a:r>
            <a:r>
              <a:rPr lang="ja-JP" altLang="en-US" dirty="0"/>
              <a:t>と</a:t>
            </a:r>
            <a:r>
              <a:rPr lang="ja-JP" altLang="en-US" dirty="0" smtClean="0"/>
              <a:t>傾きを持った円弧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792560"/>
            <a:ext cx="680659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0" y="1631223"/>
            <a:ext cx="7934325" cy="32385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95140" y="1631223"/>
            <a:ext cx="4768948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58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楕円：扁平率と傾き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600200"/>
            <a:ext cx="680659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FFAB-9D05-44A2-AFAA-1DF5F605A2B3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484784"/>
            <a:ext cx="7934325" cy="3238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322000" y="5086925"/>
            <a:ext cx="4500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扁平率が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より小さい：横長の楕円</a:t>
            </a:r>
            <a:endParaRPr kumimoji="1" lang="en-US" altLang="ja-JP" dirty="0" smtClean="0"/>
          </a:p>
          <a:p>
            <a:r>
              <a:rPr lang="ja-JP" altLang="en-US" dirty="0"/>
              <a:t>扁平率</a:t>
            </a:r>
            <a:r>
              <a:rPr lang="ja-JP" altLang="en-US" dirty="0" smtClean="0"/>
              <a:t>が</a:t>
            </a:r>
            <a:r>
              <a:rPr lang="en-US" altLang="ja-JP" dirty="0" smtClean="0"/>
              <a:t>100</a:t>
            </a:r>
            <a:r>
              <a:rPr lang="ja-JP" altLang="en-US" dirty="0" smtClean="0"/>
              <a:t>より大きい：縦長の楕円</a:t>
            </a:r>
            <a:endParaRPr lang="en-US" altLang="ja-JP" dirty="0" smtClean="0"/>
          </a:p>
          <a:p>
            <a:r>
              <a:rPr lang="ja-JP" altLang="en-US" dirty="0" smtClean="0"/>
              <a:t>扁平率が</a:t>
            </a:r>
            <a:r>
              <a:rPr lang="en-US" altLang="ja-JP" dirty="0" smtClean="0"/>
              <a:t>100</a:t>
            </a:r>
            <a:r>
              <a:rPr lang="ja-JP" altLang="en-US" dirty="0" smtClean="0"/>
              <a:t>に等しい：円</a:t>
            </a:r>
            <a:endParaRPr lang="en-US" altLang="ja-JP" dirty="0" smtClean="0"/>
          </a:p>
          <a:p>
            <a:r>
              <a:rPr lang="ja-JP" altLang="en-US" dirty="0"/>
              <a:t>傾き</a:t>
            </a:r>
            <a:r>
              <a:rPr lang="ja-JP" altLang="en-US" dirty="0" smtClean="0"/>
              <a:t>は楕円の傾きに指定します。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83130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</TotalTime>
  <Words>485</Words>
  <Application>Microsoft Office PowerPoint</Application>
  <PresentationFormat>画面に合わせる (4:3)</PresentationFormat>
  <Paragraphs>111</Paragraphs>
  <Slides>16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クラリティ</vt:lpstr>
      <vt:lpstr>Jw_cad 基本操作（4）</vt:lpstr>
      <vt:lpstr>円：基本操作</vt:lpstr>
      <vt:lpstr>円：寸法を指定する</vt:lpstr>
      <vt:lpstr>円弧：基本操作（1）</vt:lpstr>
      <vt:lpstr>円弧：基本操作（2）</vt:lpstr>
      <vt:lpstr>円弧：基本操作（3）ビデオ</vt:lpstr>
      <vt:lpstr>楕円：扁平率と傾き</vt:lpstr>
      <vt:lpstr>楕円：扁平率と傾きを持った円弧</vt:lpstr>
      <vt:lpstr>楕円：扁平率と傾き</vt:lpstr>
      <vt:lpstr>楕円：扁平率と傾きを持った円弧</vt:lpstr>
      <vt:lpstr>基点：円・楕円の開始点の変更</vt:lpstr>
      <vt:lpstr>半円：2点を指示する（1）</vt:lpstr>
      <vt:lpstr>半円：2点を指示する（2）</vt:lpstr>
      <vt:lpstr>3点指示：任意の3点を通る円弧</vt:lpstr>
      <vt:lpstr>終点半径：終点位置が半径</vt:lpstr>
      <vt:lpstr>多重円：同心円、同心円弧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Jw_cad 基本操作（4）</dc:title>
  <dc:creator>SystemKOMACO(駒澤　勉)</dc:creator>
  <cp:lastModifiedBy>SystemKOMACO(駒澤　勉)</cp:lastModifiedBy>
  <cp:revision>3</cp:revision>
  <dcterms:created xsi:type="dcterms:W3CDTF">2011-11-23T05:28:37Z</dcterms:created>
  <dcterms:modified xsi:type="dcterms:W3CDTF">2011-11-26T04:16:39Z</dcterms:modified>
</cp:coreProperties>
</file>